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3"/>
  </p:notesMasterIdLst>
  <p:handoutMasterIdLst>
    <p:handoutMasterId r:id="rId14"/>
  </p:handoutMasterIdLst>
  <p:sldIdLst>
    <p:sldId id="267" r:id="rId7"/>
    <p:sldId id="268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 autoAdjust="0"/>
    <p:restoredTop sz="86268"/>
  </p:normalViewPr>
  <p:slideViewPr>
    <p:cSldViewPr snapToGrid="0">
      <p:cViewPr varScale="1">
        <p:scale>
          <a:sx n="105" d="100"/>
          <a:sy n="105" d="100"/>
        </p:scale>
        <p:origin x="888" y="200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4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79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7D5A8AD9-1356-A2B8-DF8B-F4467CDB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system-ui"/>
              </a:rPr>
              <a:t>Python is currently one of the most popular programming languages that is built around OOP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/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7" y="0"/>
            <a:ext cx="641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content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AEDD4F-BC35-E434-B1B3-3654AF1E8AF5}"/>
              </a:ext>
            </a:extLst>
          </p:cNvPr>
          <p:cNvSpPr txBox="1"/>
          <p:nvPr/>
        </p:nvSpPr>
        <p:spPr>
          <a:xfrm>
            <a:off x="1105382" y="3925389"/>
            <a:ext cx="887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is based around Object-Oriented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We’ve looked at the basic essential libraries NumPy, pandas, SciPy, and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used matplotlib for a first look at visualization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E09B40-809B-7BAD-67B2-6A2F4941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" y="1472664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A93B265-9BE0-D600-7756-F126721CE78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1763</TotalTime>
  <Words>626</Words>
  <Application>Microsoft Macintosh PowerPoint</Application>
  <PresentationFormat>Breedbeeld</PresentationFormat>
  <Paragraphs>31</Paragraphs>
  <Slides>6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Working with data</vt:lpstr>
      <vt:lpstr>Visualisation</vt:lpstr>
      <vt:lpstr>Overview of the content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18</cp:revision>
  <dcterms:created xsi:type="dcterms:W3CDTF">2024-07-25T14:43:18Z</dcterms:created>
  <dcterms:modified xsi:type="dcterms:W3CDTF">2024-08-23T15:36:13Z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